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29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72CB-66F4-42A2-AEE3-3FDEB878CB8E}" type="datetimeFigureOut">
              <a:rPr lang="de-DE" smtClean="0"/>
              <a:t>11.04.2018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5FABB-749F-4294-9499-8C0CFCE9A8C2}" type="slidenum">
              <a:rPr lang="de-DE" smtClean="0"/>
              <a:t>‹Nr.›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965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72CB-66F4-42A2-AEE3-3FDEB878CB8E}" type="datetimeFigureOut">
              <a:rPr lang="de-DE" smtClean="0"/>
              <a:t>11.04.2018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5FABB-749F-4294-9499-8C0CFCE9A8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4597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72CB-66F4-42A2-AEE3-3FDEB878CB8E}" type="datetimeFigureOut">
              <a:rPr lang="de-DE" smtClean="0"/>
              <a:t>11.04.2018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5FABB-749F-4294-9499-8C0CFCE9A8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1048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72CB-66F4-42A2-AEE3-3FDEB878CB8E}" type="datetimeFigureOut">
              <a:rPr lang="de-DE" smtClean="0"/>
              <a:t>11.04.2018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5FABB-749F-4294-9499-8C0CFCE9A8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7971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72CB-66F4-42A2-AEE3-3FDEB878CB8E}" type="datetimeFigureOut">
              <a:rPr lang="de-DE" smtClean="0"/>
              <a:t>11.04.2018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5FABB-749F-4294-9499-8C0CFCE9A8C2}" type="slidenum">
              <a:rPr lang="de-DE" smtClean="0"/>
              <a:t>‹Nr.›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5583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72CB-66F4-42A2-AEE3-3FDEB878CB8E}" type="datetimeFigureOut">
              <a:rPr lang="de-DE" smtClean="0"/>
              <a:t>11.04.2018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5FABB-749F-4294-9499-8C0CFCE9A8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2801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72CB-66F4-42A2-AEE3-3FDEB878CB8E}" type="datetimeFigureOut">
              <a:rPr lang="de-DE" smtClean="0"/>
              <a:t>11.04.2018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5FABB-749F-4294-9499-8C0CFCE9A8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2925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72CB-66F4-42A2-AEE3-3FDEB878CB8E}" type="datetimeFigureOut">
              <a:rPr lang="de-DE" smtClean="0"/>
              <a:t>11.04.2018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5FABB-749F-4294-9499-8C0CFCE9A8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0093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72CB-66F4-42A2-AEE3-3FDEB878CB8E}" type="datetimeFigureOut">
              <a:rPr lang="de-DE" smtClean="0"/>
              <a:t>11.04.2018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5FABB-749F-4294-9499-8C0CFCE9A8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2186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67772CB-66F4-42A2-AEE3-3FDEB878CB8E}" type="datetimeFigureOut">
              <a:rPr lang="de-DE" smtClean="0"/>
              <a:t>11.04.2018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15FABB-749F-4294-9499-8C0CFCE9A8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2617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72CB-66F4-42A2-AEE3-3FDEB878CB8E}" type="datetimeFigureOut">
              <a:rPr lang="de-DE" smtClean="0"/>
              <a:t>11.04.2018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5FABB-749F-4294-9499-8C0CFCE9A8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0151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67772CB-66F4-42A2-AEE3-3FDEB878CB8E}" type="datetimeFigureOut">
              <a:rPr lang="de-DE" smtClean="0"/>
              <a:t>11.04.2018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F15FABB-749F-4294-9499-8C0CFCE9A8C2}" type="slidenum">
              <a:rPr lang="de-DE" smtClean="0"/>
              <a:t>‹Nr.›</a:t>
            </a:fld>
            <a:endParaRPr lang="de-DE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27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A4CD5CB-D209-4D70-8CA4-629731C5921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93ACC25-C262-417A-8AA9-0641C772BDB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4C27B90-DF2B-4D00-BA07-18ED774CD2F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5C6A2BAE-B461-4B55-8E1F-0722ABDD1393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AdobeStock_53124256">
            <a:extLst>
              <a:ext uri="{FF2B5EF4-FFF2-40B4-BE49-F238E27FC236}">
                <a16:creationId xmlns:a16="http://schemas.microsoft.com/office/drawing/2014/main" id="{18BBC66B-BBCE-49B8-A986-7F491020D0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3" b="4667"/>
          <a:stretch/>
        </p:blipFill>
        <p:spPr bwMode="auto">
          <a:xfrm>
            <a:off x="633999" y="1223089"/>
            <a:ext cx="6912217" cy="388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9E5955D-D3D2-4A1C-832A-F3389B73EF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54556" y="1353863"/>
            <a:ext cx="3401961" cy="3121881"/>
          </a:xfrm>
        </p:spPr>
        <p:txBody>
          <a:bodyPr>
            <a:normAutofit/>
          </a:bodyPr>
          <a:lstStyle/>
          <a:p>
            <a:pPr marL="0" marR="0" indent="0" algn="ctr">
              <a:spcBef>
                <a:spcPts val="0"/>
              </a:spcBef>
              <a:spcAft>
                <a:spcPts val="600"/>
              </a:spcAft>
            </a:pPr>
            <a:r>
              <a:rPr lang="de-DE" sz="3600" kern="1400" cap="all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Herzlich </a:t>
            </a:r>
            <a:br>
              <a:rPr lang="de-DE" sz="3600" kern="140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de-DE" sz="3600" kern="1400" cap="all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Willkommen </a:t>
            </a:r>
            <a:br>
              <a:rPr lang="de-DE" sz="3600" kern="140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de-DE" sz="3600" kern="1400" cap="all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bei </a:t>
            </a:r>
            <a:br>
              <a:rPr lang="de-DE" sz="3600" kern="140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</a:br>
            <a:br>
              <a:rPr lang="de-DE" sz="3600" kern="140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de-DE" sz="3600" kern="1400" dirty="0">
                <a:ln>
                  <a:noFill/>
                </a:ln>
                <a:effectLst/>
                <a:latin typeface="Arial" panose="020B0604020202020204" pitchFamily="34" charset="0"/>
              </a:rPr>
              <a:t> </a:t>
            </a:r>
            <a:br>
              <a:rPr lang="de-DE" sz="3600" kern="1400" dirty="0">
                <a:ln>
                  <a:noFill/>
                </a:ln>
                <a:effectLst/>
                <a:latin typeface="Arial" panose="020B0604020202020204" pitchFamily="34" charset="0"/>
              </a:rPr>
            </a:br>
            <a:endParaRPr lang="de-DE" sz="36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9552260-7739-4554-BFBC-EF493C1BB695}"/>
              </a:ext>
            </a:extLst>
          </p:cNvPr>
          <p:cNvSpPr txBox="1"/>
          <p:nvPr/>
        </p:nvSpPr>
        <p:spPr>
          <a:xfrm>
            <a:off x="3981661" y="6444734"/>
            <a:ext cx="4228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www.silbergrau-schmitten.de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85C943F-7EF2-47E8-884E-D121D32B30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457" y="3363042"/>
            <a:ext cx="4066157" cy="117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702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235665D8-1951-450D-B64E-CDD527A1E4B1}"/>
              </a:ext>
            </a:extLst>
          </p:cNvPr>
          <p:cNvSpPr txBox="1">
            <a:spLocks/>
          </p:cNvSpPr>
          <p:nvPr/>
        </p:nvSpPr>
        <p:spPr>
          <a:xfrm>
            <a:off x="229854" y="1545836"/>
            <a:ext cx="4269957" cy="2905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Förderverein</a:t>
            </a:r>
            <a:endParaRPr lang="en-US" sz="6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2B257D50-C1CA-4862-B672-5A3C00DC67E7}"/>
              </a:ext>
            </a:extLst>
          </p:cNvPr>
          <p:cNvSpPr txBox="1">
            <a:spLocks/>
          </p:cNvSpPr>
          <p:nvPr/>
        </p:nvSpPr>
        <p:spPr>
          <a:xfrm>
            <a:off x="5065294" y="1288044"/>
            <a:ext cx="6896852" cy="5054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Das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Soz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Netzwerk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SILBERGRAU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setzt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sich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bereits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seit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14 Jahren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für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die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Belange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der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Schmittener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Senioren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ein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Der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Verein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ist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durch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Bescheid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des FA Bad Homburg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anerkannt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, die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Ausstellung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von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Spendenbescheiden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ist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möglich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Die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Vereinsmitglieder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sind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ehrenamtlich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tätig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und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erhalten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keine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Zuwendung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für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ihre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Tätigkeit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r>
              <a:rPr lang="en-US" dirty="0"/>
              <a:t> </a:t>
            </a: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C271599A-F6A7-4B79-91F2-832568883A9A}"/>
              </a:ext>
            </a:extLst>
          </p:cNvPr>
          <p:cNvCxnSpPr>
            <a:cxnSpLocks/>
          </p:cNvCxnSpPr>
          <p:nvPr/>
        </p:nvCxnSpPr>
        <p:spPr>
          <a:xfrm>
            <a:off x="4776536" y="752497"/>
            <a:ext cx="0" cy="50540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D2135DB2-E58D-44B5-9CA9-693EC7E5A893}"/>
              </a:ext>
            </a:extLst>
          </p:cNvPr>
          <p:cNvSpPr txBox="1"/>
          <p:nvPr/>
        </p:nvSpPr>
        <p:spPr>
          <a:xfrm>
            <a:off x="3981661" y="6444734"/>
            <a:ext cx="4228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www.silbergrau-schmitten.de</a:t>
            </a:r>
          </a:p>
        </p:txBody>
      </p:sp>
    </p:spTree>
    <p:extLst>
      <p:ext uri="{BB962C8B-B14F-4D97-AF65-F5344CB8AC3E}">
        <p14:creationId xmlns:p14="http://schemas.microsoft.com/office/powerpoint/2010/main" val="177086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235665D8-1951-450D-B64E-CDD527A1E4B1}"/>
              </a:ext>
            </a:extLst>
          </p:cNvPr>
          <p:cNvSpPr txBox="1">
            <a:spLocks/>
          </p:cNvSpPr>
          <p:nvPr/>
        </p:nvSpPr>
        <p:spPr>
          <a:xfrm>
            <a:off x="0" y="1545836"/>
            <a:ext cx="4920914" cy="2905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Satzungszwecke</a:t>
            </a:r>
            <a:endParaRPr lang="en-US" sz="6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2B257D50-C1CA-4862-B672-5A3C00DC67E7}"/>
              </a:ext>
            </a:extLst>
          </p:cNvPr>
          <p:cNvSpPr txBox="1">
            <a:spLocks/>
          </p:cNvSpPr>
          <p:nvPr/>
        </p:nvSpPr>
        <p:spPr>
          <a:xfrm>
            <a:off x="5125257" y="1348005"/>
            <a:ext cx="6896852" cy="5054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Förderung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der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Seniorenarbeit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in der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Großgemeinde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Schmitten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Unterstützung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von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gemeinnützigen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Institutionen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deren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Leistungen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den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Senioren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mittelbar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in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ihrem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Alltag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zu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Gute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kommen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Unterstützung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von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hilfsbedürftigen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Personen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in der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Gemeinde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Schmitten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  <a:p>
            <a:endParaRPr lang="en-US" dirty="0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C271599A-F6A7-4B79-91F2-832568883A9A}"/>
              </a:ext>
            </a:extLst>
          </p:cNvPr>
          <p:cNvCxnSpPr>
            <a:cxnSpLocks/>
          </p:cNvCxnSpPr>
          <p:nvPr/>
        </p:nvCxnSpPr>
        <p:spPr>
          <a:xfrm>
            <a:off x="4920915" y="643467"/>
            <a:ext cx="0" cy="50540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5348151A-3467-4604-B78E-40D7C35BC38E}"/>
              </a:ext>
            </a:extLst>
          </p:cNvPr>
          <p:cNvSpPr txBox="1"/>
          <p:nvPr/>
        </p:nvSpPr>
        <p:spPr>
          <a:xfrm>
            <a:off x="3981661" y="6444734"/>
            <a:ext cx="4228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www.silbergrau-schmitten.de</a:t>
            </a:r>
          </a:p>
        </p:txBody>
      </p:sp>
    </p:spTree>
    <p:extLst>
      <p:ext uri="{BB962C8B-B14F-4D97-AF65-F5344CB8AC3E}">
        <p14:creationId xmlns:p14="http://schemas.microsoft.com/office/powerpoint/2010/main" val="780688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235665D8-1951-450D-B64E-CDD527A1E4B1}"/>
              </a:ext>
            </a:extLst>
          </p:cNvPr>
          <p:cNvSpPr txBox="1">
            <a:spLocks/>
          </p:cNvSpPr>
          <p:nvPr/>
        </p:nvSpPr>
        <p:spPr>
          <a:xfrm>
            <a:off x="0" y="1545836"/>
            <a:ext cx="4920914" cy="2905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Vorstand</a:t>
            </a:r>
            <a:endParaRPr lang="en-US" sz="6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2B257D50-C1CA-4862-B672-5A3C00DC67E7}"/>
              </a:ext>
            </a:extLst>
          </p:cNvPr>
          <p:cNvSpPr txBox="1">
            <a:spLocks/>
          </p:cNvSpPr>
          <p:nvPr/>
        </p:nvSpPr>
        <p:spPr>
          <a:xfrm>
            <a:off x="4709314" y="763388"/>
            <a:ext cx="7255234" cy="5832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1. </a:t>
            </a: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</a:rPr>
              <a:t>Vorsitzende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	Silvia Heberlein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2. </a:t>
            </a: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</a:rPr>
              <a:t>Vorsitzende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	Heike </a:t>
            </a: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</a:rPr>
              <a:t>Hüffler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-Rauch</a:t>
            </a:r>
          </a:p>
          <a:p>
            <a:pPr marL="0" indent="0">
              <a:buNone/>
            </a:pP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</a:rPr>
              <a:t>Kassiererin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	Erika Pallas</a:t>
            </a:r>
          </a:p>
          <a:p>
            <a:pPr marL="0" indent="0">
              <a:buNone/>
            </a:pP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</a:rPr>
              <a:t>Schriftführerin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	Monika Rausch</a:t>
            </a:r>
          </a:p>
          <a:p>
            <a:pPr marL="0" indent="0">
              <a:buNone/>
            </a:pP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</a:rPr>
              <a:t>Beisitzerin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	Ruth Blatt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		Annette Hoffmann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		Ingrid Leffler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		Sylvia </a:t>
            </a: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</a:rPr>
              <a:t>Polster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0" indent="0" algn="just">
              <a:buNone/>
            </a:pP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Der </a:t>
            </a: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</a:rPr>
              <a:t>Vorstand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 der </a:t>
            </a: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</a:rPr>
              <a:t>Vereins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</a:rPr>
              <a:t>wird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</a:rPr>
              <a:t>alle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</a:rPr>
              <a:t>zwei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 Jahre </a:t>
            </a: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</a:rPr>
              <a:t>neu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</a:rPr>
              <a:t>gewählt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</a:rPr>
              <a:t>neuer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</a:rPr>
              <a:t>Wahltermin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</a:rPr>
              <a:t>ist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</a:rPr>
              <a:t>im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</a:rPr>
              <a:t>Juni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 2019. Die Wahl </a:t>
            </a: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</a:rPr>
              <a:t>erfolgt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</a:rPr>
              <a:t>durch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 die </a:t>
            </a: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</a:rPr>
              <a:t>Mitglieder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</a:rPr>
              <a:t>grundsätzlich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 in </a:t>
            </a: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</a:rPr>
              <a:t>schriftlicher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 und </a:t>
            </a: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</a:rPr>
              <a:t>geheimer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 Wahl. </a:t>
            </a: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</a:rPr>
              <a:t>Vorstandssitzungen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</a:rPr>
              <a:t>finden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</a:rPr>
              <a:t>alle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 2 Monte, </a:t>
            </a: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</a:rPr>
              <a:t>mindestens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</a:rPr>
              <a:t>einmal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</a:rPr>
              <a:t>statt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. </a:t>
            </a:r>
          </a:p>
          <a:p>
            <a:pPr marL="0" indent="0">
              <a:buNone/>
            </a:pP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C271599A-F6A7-4B79-91F2-832568883A9A}"/>
              </a:ext>
            </a:extLst>
          </p:cNvPr>
          <p:cNvCxnSpPr>
            <a:cxnSpLocks/>
          </p:cNvCxnSpPr>
          <p:nvPr/>
        </p:nvCxnSpPr>
        <p:spPr>
          <a:xfrm>
            <a:off x="4501191" y="643467"/>
            <a:ext cx="0" cy="50540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 descr="Ein Bild, das Gras, Person, draußen, Baum enthält.&#10;&#10;Mit sehr hoher Zuverlässigkeit generierte Beschreibung">
            <a:extLst>
              <a:ext uri="{FF2B5EF4-FFF2-40B4-BE49-F238E27FC236}">
                <a16:creationId xmlns:a16="http://schemas.microsoft.com/office/drawing/2014/main" id="{DBB5EF11-718D-4643-AA7D-907679C8EC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711" y="989351"/>
            <a:ext cx="3425837" cy="257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072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235665D8-1951-450D-B64E-CDD527A1E4B1}"/>
              </a:ext>
            </a:extLst>
          </p:cNvPr>
          <p:cNvSpPr txBox="1">
            <a:spLocks/>
          </p:cNvSpPr>
          <p:nvPr/>
        </p:nvSpPr>
        <p:spPr>
          <a:xfrm>
            <a:off x="0" y="1545836"/>
            <a:ext cx="4920914" cy="2905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Regelmäßige</a:t>
            </a:r>
            <a:r>
              <a:rPr lang="en-US" sz="6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60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Wochen</a:t>
            </a:r>
            <a:endParaRPr lang="en-US" sz="6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sz="60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Programme</a:t>
            </a:r>
            <a:endParaRPr lang="en-US" sz="6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2B257D50-C1CA-4862-B672-5A3C00DC67E7}"/>
              </a:ext>
            </a:extLst>
          </p:cNvPr>
          <p:cNvSpPr txBox="1">
            <a:spLocks/>
          </p:cNvSpPr>
          <p:nvPr/>
        </p:nvSpPr>
        <p:spPr>
          <a:xfrm>
            <a:off x="5295148" y="929390"/>
            <a:ext cx="6896852" cy="53676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Wöchentliche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Sprechstunde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in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Kooperation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mit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NOVASmobil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Seniorengymnastik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Gedächtnistraining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Spielnachmittage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Handarbeitsgruppe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Monatliche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Seniorennachmittage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mit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wechselnden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Vorträgen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und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Kulturprogrammen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Literaturgruppen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Jährlich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zwei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Ausflugsfahrten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  <a:p>
            <a:endParaRPr lang="en-US" dirty="0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C271599A-F6A7-4B79-91F2-832568883A9A}"/>
              </a:ext>
            </a:extLst>
          </p:cNvPr>
          <p:cNvCxnSpPr>
            <a:cxnSpLocks/>
          </p:cNvCxnSpPr>
          <p:nvPr/>
        </p:nvCxnSpPr>
        <p:spPr>
          <a:xfrm>
            <a:off x="4920915" y="643467"/>
            <a:ext cx="0" cy="50540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06FE9251-990C-435C-9BCE-17E7C27F4BC3}"/>
              </a:ext>
            </a:extLst>
          </p:cNvPr>
          <p:cNvSpPr txBox="1"/>
          <p:nvPr/>
        </p:nvSpPr>
        <p:spPr>
          <a:xfrm>
            <a:off x="3981661" y="6444734"/>
            <a:ext cx="4228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www.silbergrau-schmitten.de</a:t>
            </a:r>
          </a:p>
        </p:txBody>
      </p:sp>
    </p:spTree>
    <p:extLst>
      <p:ext uri="{BB962C8B-B14F-4D97-AF65-F5344CB8AC3E}">
        <p14:creationId xmlns:p14="http://schemas.microsoft.com/office/powerpoint/2010/main" val="2762115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235665D8-1951-450D-B64E-CDD527A1E4B1}"/>
              </a:ext>
            </a:extLst>
          </p:cNvPr>
          <p:cNvSpPr txBox="1">
            <a:spLocks/>
          </p:cNvSpPr>
          <p:nvPr/>
        </p:nvSpPr>
        <p:spPr>
          <a:xfrm>
            <a:off x="0" y="1545836"/>
            <a:ext cx="4920914" cy="2905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Neue </a:t>
            </a:r>
            <a:r>
              <a:rPr lang="en-US" sz="60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Projekte</a:t>
            </a:r>
            <a:r>
              <a:rPr lang="en-US" sz="6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in </a:t>
            </a:r>
            <a:r>
              <a:rPr lang="en-US" sz="60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Planung</a:t>
            </a:r>
            <a:endParaRPr lang="en-US" sz="6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2B257D50-C1CA-4862-B672-5A3C00DC67E7}"/>
              </a:ext>
            </a:extLst>
          </p:cNvPr>
          <p:cNvSpPr txBox="1">
            <a:spLocks/>
          </p:cNvSpPr>
          <p:nvPr/>
        </p:nvSpPr>
        <p:spPr>
          <a:xfrm>
            <a:off x="5295148" y="1228082"/>
            <a:ext cx="6896852" cy="5054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Mobiler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Computerkurs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für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Senioren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Literaturworkshop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zum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Thema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“Frauen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im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Mittelalter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”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Kunstworkshop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in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Kooperation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mit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dem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örtlichen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Kunstatelier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Wöchentlicher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Fahr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-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Einkaufsservice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in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Kooperation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mit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der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Bürgerstiftung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Schmitten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C271599A-F6A7-4B79-91F2-832568883A9A}"/>
              </a:ext>
            </a:extLst>
          </p:cNvPr>
          <p:cNvCxnSpPr>
            <a:cxnSpLocks/>
          </p:cNvCxnSpPr>
          <p:nvPr/>
        </p:nvCxnSpPr>
        <p:spPr>
          <a:xfrm>
            <a:off x="4920915" y="643467"/>
            <a:ext cx="0" cy="50540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13084C14-DB36-4C94-BD93-ED17BC5E9AA1}"/>
              </a:ext>
            </a:extLst>
          </p:cNvPr>
          <p:cNvSpPr txBox="1"/>
          <p:nvPr/>
        </p:nvSpPr>
        <p:spPr>
          <a:xfrm>
            <a:off x="3981661" y="6444734"/>
            <a:ext cx="4228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www.silbergrau-schmitten.de</a:t>
            </a:r>
          </a:p>
        </p:txBody>
      </p:sp>
    </p:spTree>
    <p:extLst>
      <p:ext uri="{BB962C8B-B14F-4D97-AF65-F5344CB8AC3E}">
        <p14:creationId xmlns:p14="http://schemas.microsoft.com/office/powerpoint/2010/main" val="273767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235665D8-1951-450D-B64E-CDD527A1E4B1}"/>
              </a:ext>
            </a:extLst>
          </p:cNvPr>
          <p:cNvSpPr txBox="1">
            <a:spLocks/>
          </p:cNvSpPr>
          <p:nvPr/>
        </p:nvSpPr>
        <p:spPr>
          <a:xfrm>
            <a:off x="0" y="1545836"/>
            <a:ext cx="4920914" cy="2905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Kooperationen</a:t>
            </a:r>
            <a:r>
              <a:rPr lang="en-US" sz="6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2B257D50-C1CA-4862-B672-5A3C00DC67E7}"/>
              </a:ext>
            </a:extLst>
          </p:cNvPr>
          <p:cNvSpPr txBox="1">
            <a:spLocks/>
          </p:cNvSpPr>
          <p:nvPr/>
        </p:nvSpPr>
        <p:spPr>
          <a:xfrm>
            <a:off x="5295148" y="1228082"/>
            <a:ext cx="6896852" cy="5054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Grüne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Damen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Schmitten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NOVASmobil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Freundeskreis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Asyl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Bürgerstiftung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Schmitten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KulturLeben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Hochtaunus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e.V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Mainova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  <a:p>
            <a:endParaRPr lang="en-US" dirty="0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C271599A-F6A7-4B79-91F2-832568883A9A}"/>
              </a:ext>
            </a:extLst>
          </p:cNvPr>
          <p:cNvCxnSpPr>
            <a:cxnSpLocks/>
          </p:cNvCxnSpPr>
          <p:nvPr/>
        </p:nvCxnSpPr>
        <p:spPr>
          <a:xfrm>
            <a:off x="4920915" y="643467"/>
            <a:ext cx="0" cy="50540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8B67C768-9195-4D51-BFD8-7FCB36F0FF89}"/>
              </a:ext>
            </a:extLst>
          </p:cNvPr>
          <p:cNvSpPr txBox="1"/>
          <p:nvPr/>
        </p:nvSpPr>
        <p:spPr>
          <a:xfrm>
            <a:off x="3981661" y="6444734"/>
            <a:ext cx="4228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www.silbergrau-schmitten.de</a:t>
            </a:r>
          </a:p>
        </p:txBody>
      </p:sp>
    </p:spTree>
    <p:extLst>
      <p:ext uri="{BB962C8B-B14F-4D97-AF65-F5344CB8AC3E}">
        <p14:creationId xmlns:p14="http://schemas.microsoft.com/office/powerpoint/2010/main" val="293819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235665D8-1951-450D-B64E-CDD527A1E4B1}"/>
              </a:ext>
            </a:extLst>
          </p:cNvPr>
          <p:cNvSpPr txBox="1">
            <a:spLocks/>
          </p:cNvSpPr>
          <p:nvPr/>
        </p:nvSpPr>
        <p:spPr>
          <a:xfrm>
            <a:off x="2430380" y="1590806"/>
            <a:ext cx="6524780" cy="2905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Herzlichen</a:t>
            </a:r>
            <a:r>
              <a:rPr lang="en-US" sz="6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Dank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B67C768-9195-4D51-BFD8-7FCB36F0FF89}"/>
              </a:ext>
            </a:extLst>
          </p:cNvPr>
          <p:cNvSpPr txBox="1"/>
          <p:nvPr/>
        </p:nvSpPr>
        <p:spPr>
          <a:xfrm>
            <a:off x="3981661" y="6444734"/>
            <a:ext cx="4228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www.silbergrau-schmitten.de</a:t>
            </a:r>
          </a:p>
        </p:txBody>
      </p:sp>
    </p:spTree>
    <p:extLst>
      <p:ext uri="{BB962C8B-B14F-4D97-AF65-F5344CB8AC3E}">
        <p14:creationId xmlns:p14="http://schemas.microsoft.com/office/powerpoint/2010/main" val="849202395"/>
      </p:ext>
    </p:extLst>
  </p:cSld>
  <p:clrMapOvr>
    <a:masterClrMapping/>
  </p:clrMapOvr>
</p:sld>
</file>

<file path=ppt/theme/theme1.xml><?xml version="1.0" encoding="utf-8"?>
<a:theme xmlns:a="http://schemas.openxmlformats.org/drawingml/2006/main" name="Rückblick">
  <a:themeElements>
    <a:clrScheme name="Rückblick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ück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ück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200</Words>
  <Application>Microsoft Office PowerPoint</Application>
  <PresentationFormat>Breitbild</PresentationFormat>
  <Paragraphs>53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Rückblick</vt:lpstr>
      <vt:lpstr>Herzlich  Willkommen  bei    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Herzlich  Willkommen  bei  SILBERGRAU</dc:title>
  <dc:creator>Silvia Heberlein</dc:creator>
  <cp:lastModifiedBy>Silvia Heberlein</cp:lastModifiedBy>
  <cp:revision>13</cp:revision>
  <dcterms:created xsi:type="dcterms:W3CDTF">2018-01-16T18:20:58Z</dcterms:created>
  <dcterms:modified xsi:type="dcterms:W3CDTF">2018-04-11T17:49:39Z</dcterms:modified>
</cp:coreProperties>
</file>